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京韵脸谱鉴宝会</a:t>
            </a:r>
          </a:p>
          <a:p>
            <a:pPr algn="ctr">
              <a:spcBef>
                <a:spcPts val="1200"/>
              </a:spcBef>
              <a:defRPr sz="2200">
                <a:solidFill>
                  <a:srgbClr val="333333"/>
                </a:solidFill>
              </a:defRPr>
            </a:pPr>
            <a:r>
              <a:t>展示我们与AI共创的京剧脸谱作品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—— 传统不是标本，而是创造的起点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活动流程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1. 开场介绍（5分钟）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2. 小组作品展示（每组5分钟）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3. 画廊漫步互评（15分钟）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4. 投票评选（5分钟）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5. 颁奖与总结（5分钟）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评价维度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色彩搭配（30%）—— 是否符合人物性格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谱式创意（25%）—— 是否有独特设计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绘制精细度（25%）—— 线条是否流畅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设计说明（20%）—— 能否清晰阐述设计理念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奖项设置</a:t>
            </a:r>
          </a:p>
          <a:p>
            <a:pPr algn="ctr">
              <a:spcBef>
                <a:spcPts val="1200"/>
              </a:spcBef>
              <a:defRPr sz="2000">
                <a:solidFill>
                  <a:srgbClr val="333333"/>
                </a:solidFill>
              </a:defRPr>
            </a:pPr>
            <a:r>
              <a:t>最佳创意奖</a:t>
            </a:r>
          </a:p>
          <a:p>
            <a:pPr algn="ctr">
              <a:spcBef>
                <a:spcPts val="1200"/>
              </a:spcBef>
              <a:defRPr sz="2000">
                <a:solidFill>
                  <a:srgbClr val="333333"/>
                </a:solidFill>
              </a:defRPr>
            </a:pPr>
            <a:r>
              <a:t>最佳色彩奖</a:t>
            </a:r>
          </a:p>
          <a:p>
            <a:pPr algn="ctr">
              <a:spcBef>
                <a:spcPts val="1200"/>
              </a:spcBef>
              <a:defRPr sz="2000">
                <a:solidFill>
                  <a:srgbClr val="333333"/>
                </a:solidFill>
              </a:defRPr>
            </a:pPr>
            <a:r>
              <a:t>最佳文化传承奖</a:t>
            </a:r>
          </a:p>
          <a:p>
            <a:pPr algn="ctr">
              <a:spcBef>
                <a:spcPts val="1200"/>
              </a:spcBef>
              <a:defRPr sz="2000">
                <a:solidFill>
                  <a:srgbClr val="333333"/>
                </a:solidFill>
              </a:defRPr>
            </a:pPr>
            <a:r>
              <a:t>最佳人气奖</a:t>
            </a:r>
          </a:p>
          <a:p>
            <a:pPr algn="ctr">
              <a:spcBef>
                <a:spcPts val="1200"/>
              </a:spcBef>
              <a:defRPr sz="2000">
                <a:solidFill>
                  <a:srgbClr val="333333"/>
                </a:solidFill>
              </a:defRPr>
            </a:pPr>
            <a:r>
              <a:t>AI协作之星奖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作品集锦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在这里展示全班同学的脸谱作品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每人一幅，组成我们的「京韵脸谱长廊」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144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6B00"/>
                </a:solidFill>
              </a:defRPr>
            </a:pPr>
            <a:r>
              <a:t>总结与展望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通过本次项目，我们不仅学会了京剧脸谱的知识，</a:t>
            </a:r>
          </a:p>
          <a:p>
            <a:pPr algn="ctr">
              <a:spcBef>
                <a:spcPts val="1200"/>
              </a:spcBef>
              <a:defRPr sz="1600">
                <a:solidFill>
                  <a:srgbClr val="333333"/>
                </a:solidFill>
              </a:defRPr>
            </a:pPr>
            <a:r>
              <a:t>更体验了AI与传统文化碰撞的魅力。</a:t>
            </a:r>
          </a:p>
          <a:p>
            <a:pPr algn="ctr">
              <a:spcBef>
                <a:spcPts val="1200"/>
              </a:spcBef>
              <a:defRPr sz="1800">
                <a:solidFill>
                  <a:srgbClr val="333333"/>
                </a:solidFill>
              </a:defRPr>
            </a:pPr>
            <a:r>
              <a:t>让我们继续探索，用科技传承文化！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